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6"/>
  </p:notesMasterIdLst>
  <p:sldIdLst>
    <p:sldId id="599" r:id="rId3"/>
    <p:sldId id="600" r:id="rId4"/>
    <p:sldId id="696" r:id="rId5"/>
    <p:sldId id="471" r:id="rId6"/>
    <p:sldId id="611" r:id="rId7"/>
    <p:sldId id="659" r:id="rId8"/>
    <p:sldId id="697" r:id="rId9"/>
    <p:sldId id="690" r:id="rId10"/>
    <p:sldId id="660" r:id="rId11"/>
    <p:sldId id="661" r:id="rId12"/>
    <p:sldId id="662" r:id="rId13"/>
    <p:sldId id="663" r:id="rId14"/>
    <p:sldId id="666" r:id="rId15"/>
    <p:sldId id="664" r:id="rId16"/>
    <p:sldId id="667" r:id="rId17"/>
    <p:sldId id="669" r:id="rId18"/>
    <p:sldId id="695" r:id="rId19"/>
    <p:sldId id="671" r:id="rId20"/>
    <p:sldId id="672" r:id="rId21"/>
    <p:sldId id="673" r:id="rId22"/>
    <p:sldId id="674" r:id="rId23"/>
    <p:sldId id="675" r:id="rId24"/>
    <p:sldId id="677" r:id="rId25"/>
    <p:sldId id="676" r:id="rId26"/>
    <p:sldId id="678" r:id="rId27"/>
    <p:sldId id="679" r:id="rId28"/>
    <p:sldId id="680" r:id="rId29"/>
    <p:sldId id="681" r:id="rId30"/>
    <p:sldId id="392" r:id="rId31"/>
    <p:sldId id="682" r:id="rId32"/>
    <p:sldId id="684" r:id="rId33"/>
    <p:sldId id="685" r:id="rId34"/>
    <p:sldId id="686" r:id="rId35"/>
    <p:sldId id="687" r:id="rId36"/>
    <p:sldId id="688" r:id="rId37"/>
    <p:sldId id="446" r:id="rId38"/>
    <p:sldId id="447" r:id="rId39"/>
    <p:sldId id="448" r:id="rId40"/>
    <p:sldId id="692" r:id="rId41"/>
    <p:sldId id="689" r:id="rId42"/>
    <p:sldId id="693" r:id="rId43"/>
    <p:sldId id="694" r:id="rId44"/>
    <p:sldId id="698" r:id="rId45"/>
    <p:sldId id="699" r:id="rId46"/>
    <p:sldId id="700" r:id="rId47"/>
    <p:sldId id="701" r:id="rId48"/>
    <p:sldId id="702" r:id="rId49"/>
    <p:sldId id="703" r:id="rId50"/>
    <p:sldId id="704" r:id="rId51"/>
    <p:sldId id="705" r:id="rId52"/>
    <p:sldId id="706" r:id="rId53"/>
    <p:sldId id="707" r:id="rId54"/>
    <p:sldId id="70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72A35"/>
    <a:srgbClr val="000000"/>
    <a:srgbClr val="2B2E3B"/>
    <a:srgbClr val="4B2E83"/>
    <a:srgbClr val="15FEFF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89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79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7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047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1" animBg="1"/>
      <p:bldP spid="47" grpId="2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130574" y="1999565"/>
            <a:ext cx="801751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276146" y="95019"/>
            <a:ext cx="2845218" cy="6651370"/>
            <a:chOff x="4276146" y="95019"/>
            <a:chExt cx="2845218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276165" y="929882"/>
              <a:ext cx="81915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276164" y="1324329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276164" y="1718776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276163" y="2113223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276163" y="2507672"/>
              <a:ext cx="819161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276162" y="2902119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276162" y="3296566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276157" y="3691013"/>
              <a:ext cx="819166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276157" y="4085462"/>
              <a:ext cx="81916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276165" y="535434"/>
              <a:ext cx="81915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276165" y="195213"/>
              <a:ext cx="819155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276152" y="4435528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276152" y="4829975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276147" y="5224422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276147" y="5618871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276147" y="5966806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276146" y="6346402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692172" y="6355930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527072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2677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“interface”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D0FD7-1DDC-8341-B537-1FF4980FF897}"/>
              </a:ext>
            </a:extLst>
          </p:cNvPr>
          <p:cNvSpPr/>
          <p:nvPr/>
        </p:nvSpPr>
        <p:spPr>
          <a:xfrm>
            <a:off x="1353063" y="3386107"/>
            <a:ext cx="77036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add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addFirst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Size of the list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6BA28-7A8A-804A-A6CE-7EC0BE0B69CA}"/>
              </a:ext>
            </a:extLst>
          </p:cNvPr>
          <p:cNvGrpSpPr/>
          <p:nvPr/>
        </p:nvGrpSpPr>
        <p:grpSpPr>
          <a:xfrm>
            <a:off x="1469604" y="2021862"/>
            <a:ext cx="6736976" cy="1188252"/>
            <a:chOff x="520860" y="3130677"/>
            <a:chExt cx="8453514" cy="2177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46436-3972-4342-BC15-7B4189595433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893E25-FE80-864B-A439-29F3F800A5AE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4F505B-B091-F04F-AD0C-8C9ECFC39582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29E08F-5F14-D64F-91FC-6AB79282C13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79A3D-82D8-8544-B0C5-D079E8753A9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32F853-F212-2A46-8EBD-24791B63BD1F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FC34B9-3938-B543-A165-0EACD3F34DBA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F5361-6D9A-0748-880E-DE1160F04EC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AA9CB9-7A10-164D-AC6B-8A0EB6236C75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1B9617-4E18-7247-B12B-AA858550D1C7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5F36C7-93B7-3040-BB83-1F5641121C95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07E8D3-21E6-134A-9E08-983D5921891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FD0B8B-41D8-3046-9018-5DE511085949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EBD3E0-77B7-5642-9FDC-81822BB83494}"/>
                </a:ext>
              </a:extLst>
            </p:cNvPr>
            <p:cNvCxnSpPr>
              <a:cxnSpLocks/>
              <a:stCxn id="18" idx="3"/>
              <a:endCxn id="7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7B1E26-1992-2B48-BFF2-44A669F37C02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BDB4DB-F3C1-6148-B137-D8079C80E8CF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A5A162-7888-6444-B5CA-C641EAD823D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8BFE461-556C-3449-AFB3-90FC7BBDD47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9CE88B-F476-0F4E-B2BE-573789FB8F90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CF3AABC-5721-C64B-AA33-7B01761A0C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AEE409-BC4D-3349-B016-C6440F46A60B}"/>
                </a:ext>
              </a:extLst>
            </p:cNvPr>
            <p:cNvSpPr txBox="1"/>
            <p:nvPr/>
          </p:nvSpPr>
          <p:spPr>
            <a:xfrm>
              <a:off x="520860" y="3130677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head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5EE51F-3E27-5546-BA25-790BC7794D7C}"/>
                </a:ext>
              </a:extLst>
            </p:cNvPr>
            <p:cNvCxnSpPr>
              <a:cxnSpLocks/>
              <a:stCxn id="26" idx="2"/>
              <a:endCxn id="6" idx="0"/>
            </p:cNvCxnSpPr>
            <p:nvPr/>
          </p:nvCxnSpPr>
          <p:spPr>
            <a:xfrm>
              <a:off x="897378" y="3610098"/>
              <a:ext cx="211" cy="42806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A0090D2-E2F3-194F-8CCB-2377F7B39CB8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56A48E-98EA-D449-B0C6-A24FE370FE6F}"/>
                </a:ext>
              </a:extLst>
            </p:cNvPr>
            <p:cNvSpPr txBox="1"/>
            <p:nvPr/>
          </p:nvSpPr>
          <p:spPr>
            <a:xfrm>
              <a:off x="8221339" y="4828821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3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5BBF9E-18F7-D54E-9C29-771952F50A4B}"/>
              </a:ext>
            </a:extLst>
          </p:cNvPr>
          <p:cNvGrpSpPr/>
          <p:nvPr/>
        </p:nvGrpSpPr>
        <p:grpSpPr>
          <a:xfrm>
            <a:off x="1476627" y="4350245"/>
            <a:ext cx="1301920" cy="1474741"/>
            <a:chOff x="1480198" y="4468495"/>
            <a:chExt cx="1301920" cy="147474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BF50B4-692F-FD4F-8343-E90721B9C58C}"/>
                </a:ext>
              </a:extLst>
            </p:cNvPr>
            <p:cNvSpPr txBox="1"/>
            <p:nvPr/>
          </p:nvSpPr>
          <p:spPr>
            <a:xfrm>
              <a:off x="1667843" y="5460125"/>
              <a:ext cx="1082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00FFFF"/>
                  </a:highlight>
                </a:rPr>
                <a:t>reference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9D1DA2-9399-DD45-8D99-71D706F98B50}"/>
                </a:ext>
              </a:extLst>
            </p:cNvPr>
            <p:cNvSpPr txBox="1"/>
            <p:nvPr/>
          </p:nvSpPr>
          <p:spPr>
            <a:xfrm>
              <a:off x="1667843" y="5113188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value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2B93E-65DD-ED44-983F-7EE65513BD59}"/>
                </a:ext>
              </a:extLst>
            </p:cNvPr>
            <p:cNvSpPr/>
            <p:nvPr/>
          </p:nvSpPr>
          <p:spPr>
            <a:xfrm>
              <a:off x="1580441" y="4951238"/>
              <a:ext cx="1201677" cy="991998"/>
            </a:xfrm>
            <a:prstGeom prst="rect">
              <a:avLst/>
            </a:prstGeom>
            <a:noFill/>
            <a:ln w="2540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854E0F-96BD-AF43-99AD-E729C1452C4B}"/>
                </a:ext>
              </a:extLst>
            </p:cNvPr>
            <p:cNvSpPr txBox="1"/>
            <p:nvPr/>
          </p:nvSpPr>
          <p:spPr>
            <a:xfrm>
              <a:off x="1480198" y="4468495"/>
              <a:ext cx="1148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“Node”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045C52C-92E5-894E-9655-F611E354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29" y="3429000"/>
            <a:ext cx="3211844" cy="311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DAB7F-D6B1-6448-AB41-3B64CBB24692}"/>
              </a:ext>
            </a:extLst>
          </p:cNvPr>
          <p:cNvGrpSpPr/>
          <p:nvPr/>
        </p:nvGrpSpPr>
        <p:grpSpPr>
          <a:xfrm>
            <a:off x="3877006" y="1711402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D9EBF94-0254-4E48-A9B9-850F03480C97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5762DF7-67CA-5640-96A0-59E56354D5B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4DCE2C5-0CD2-794A-A899-4A8A32B06F5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784565A-9974-6947-B12C-42BBA7C7E63A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526B26-C2A1-2F4A-BEFF-AE4C357BE09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04A6339-6357-CC4E-A70E-A0CB607B90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DF8C7B-4D06-EF4B-B126-0E0A2379BAB8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A026C3-8EB5-0849-836C-CF0A4FAF11E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31AA11-FF69-064C-B5A5-102A3ECD2A35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A7A086F-5274-B540-8A19-6B3D476EFF2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C10B3E7-EF6E-DF4C-911B-6DA65BA8319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D669EFB-DC5E-CE4C-8DA0-5E8DB50F9B9E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DB2AFF-8E48-8B4B-981D-076D78784C7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1227E4E-1165-F64D-8FB2-E50466B2F4F6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A044F14-7BFA-FA4C-ACFC-12431E6584B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2521B5C-17FA-9A4C-8454-3D2F3E0B1CA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F1B9C7E-F80E-AE4B-BCE8-7D9780B725F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E0A8F79-C5E1-D245-BDD3-B0D41DA14AF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8C83D-045B-2D45-93DB-8596BF0708A1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735" y="1591580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1B57B-3372-1B45-893C-5FCDCBD9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2800083"/>
            <a:ext cx="3906007" cy="3656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5D84FC5-8504-3F4B-A550-307DC8B81FF5}"/>
              </a:ext>
            </a:extLst>
          </p:cNvPr>
          <p:cNvGrpSpPr/>
          <p:nvPr/>
        </p:nvGrpSpPr>
        <p:grpSpPr>
          <a:xfrm>
            <a:off x="3877006" y="1711402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F71CDB-0B87-FD42-9DC7-089CA0B9B716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818B5F8-2455-DE43-8116-8D294CD0B72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B03E2B-945A-2A40-BC41-6081C12E073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7F15F3B-0C4D-6644-821F-3D5C10BE6D67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0F0085B-4E8C-2341-ACB2-40E24C41E42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B7DF0BA-E435-5C4C-90DD-D79C63A528F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079C2C-B23F-BA47-B5F8-8F65815366CE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BA49298-9070-8C4D-BDE9-F8EEF330062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CEB503B-35DA-524F-A22B-76D945CEBCE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FBC3D4E-A682-1743-98E1-9C4261A6E6D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A00DDD3-DAF5-E24C-BA7C-92E8C77D3F0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D0507DD-EB0A-9C48-BB1C-14ABE42FF675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477F550-A1D3-194D-8D05-4991B7EFEC56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0D5C942-788F-834B-B695-97ED9750BCBA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7BA81F1-9426-AC4D-B0CB-70F9EEAA0E78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6B1EF1A-03EF-F54B-9C2A-91F1B6D47D3B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E93074B-C0CA-7840-8128-C27A9A525DE6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DB42CE-0974-5E48-94E1-88C73CC5525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2A6415-A9AE-CE41-968F-21E4E6E8ACA0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1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10A69D-3064-324C-84F4-06C7E08D6F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Now let’s fill in the </a:t>
            </a:r>
            <a:r>
              <a:rPr lang="en-US" dirty="0" err="1"/>
              <a:t>funcitons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03479-BEFC-7C47-A5DC-A3968748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51D05A-D86E-EE43-B669-0A55797BA28B}"/>
              </a:ext>
            </a:extLst>
          </p:cNvPr>
          <p:cNvSpPr/>
          <p:nvPr/>
        </p:nvSpPr>
        <p:spPr>
          <a:xfrm>
            <a:off x="1362027" y="3017493"/>
            <a:ext cx="77036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add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addFirst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Size of the list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1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2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1227987" y="5259619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3457715" y="499800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543354" y="4820543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3139669" y="5259619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586CC-AE03-2246-9B75-41F7F54AF2FA}"/>
              </a:ext>
            </a:extLst>
          </p:cNvPr>
          <p:cNvGrpSpPr/>
          <p:nvPr/>
        </p:nvGrpSpPr>
        <p:grpSpPr>
          <a:xfrm>
            <a:off x="1167911" y="2743569"/>
            <a:ext cx="4241809" cy="525653"/>
            <a:chOff x="1167911" y="2743569"/>
            <a:chExt cx="4241809" cy="5256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26EB5-EAEE-564C-8990-359217D1DF74}"/>
                </a:ext>
              </a:extLst>
            </p:cNvPr>
            <p:cNvSpPr txBox="1"/>
            <p:nvPr/>
          </p:nvSpPr>
          <p:spPr>
            <a:xfrm>
              <a:off x="3363967" y="2743569"/>
              <a:ext cx="204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Head == null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C1C4FE-E7DB-9D49-9307-519B7FD2D19B}"/>
                </a:ext>
              </a:extLst>
            </p:cNvPr>
            <p:cNvSpPr txBox="1"/>
            <p:nvPr/>
          </p:nvSpPr>
          <p:spPr>
            <a:xfrm>
              <a:off x="1167911" y="2746002"/>
              <a:ext cx="1687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Empty List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88485" y="496510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103F1-6D7A-8D4F-B0CD-FBB5345D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19657"/>
            <a:ext cx="4295375" cy="191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8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3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3334693" y="2962641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5564421" y="27010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3650060" y="252356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5246375" y="2962641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395191" y="2668122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head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40926E-2967-A749-B0A6-C4446B215F44}"/>
              </a:ext>
            </a:extLst>
          </p:cNvPr>
          <p:cNvSpPr txBox="1"/>
          <p:nvPr/>
        </p:nvSpPr>
        <p:spPr>
          <a:xfrm>
            <a:off x="2976122" y="51745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EDEDBB-5C05-4D4A-B6F5-A10F782A1BF7}"/>
              </a:ext>
            </a:extLst>
          </p:cNvPr>
          <p:cNvGrpSpPr/>
          <p:nvPr/>
        </p:nvGrpSpPr>
        <p:grpSpPr>
          <a:xfrm>
            <a:off x="97571" y="4997065"/>
            <a:ext cx="2889999" cy="905435"/>
            <a:chOff x="1726647" y="4997064"/>
            <a:chExt cx="2889999" cy="9054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ABD8F2-8377-814D-BAA9-58847CFA20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318F95-F9AB-754E-84B3-C11CCA003657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A9380E-EFCE-9848-9C95-141D3474754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B88AA08-85C6-8446-AA84-81D050F6FCF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D9FD4A-1FF5-424D-9C81-69E1E66175EE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D147D0-37C0-AF42-AB46-BE6A97777335}"/>
                </a:ext>
              </a:extLst>
            </p:cNvPr>
            <p:cNvSpPr txBox="1"/>
            <p:nvPr/>
          </p:nvSpPr>
          <p:spPr>
            <a:xfrm>
              <a:off x="1726647" y="5217080"/>
              <a:ext cx="705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F749F-90BB-8042-AF14-DF494085E13F}"/>
              </a:ext>
            </a:extLst>
          </p:cNvPr>
          <p:cNvGrpSpPr/>
          <p:nvPr/>
        </p:nvGrpSpPr>
        <p:grpSpPr>
          <a:xfrm>
            <a:off x="2994550" y="4997064"/>
            <a:ext cx="2434399" cy="905435"/>
            <a:chOff x="5595490" y="3755038"/>
            <a:chExt cx="2434399" cy="9054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65A152-D342-C74C-A7E7-53FEC0C9D2E3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D40DB78-16AC-994F-A01A-7FA6FFECCFE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BB473E-53A6-3849-8036-CC0BB744E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D996A1-1B07-CF45-AF3A-5723981569B4}"/>
                </a:ext>
              </a:extLst>
            </p:cNvPr>
            <p:cNvSpPr txBox="1"/>
            <p:nvPr/>
          </p:nvSpPr>
          <p:spPr>
            <a:xfrm>
              <a:off x="7457296" y="3975055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null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E02847-B90C-4F43-AA90-12016346D8C6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82AB7A-C6C0-7340-8A1E-1DF49D96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59" y="4443860"/>
            <a:ext cx="3490577" cy="1984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43843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37CB0D-1EC1-CC40-B40C-3C5F08C0AC62}"/>
              </a:ext>
            </a:extLst>
          </p:cNvPr>
          <p:cNvGrpSpPr/>
          <p:nvPr/>
        </p:nvGrpSpPr>
        <p:grpSpPr>
          <a:xfrm>
            <a:off x="4271453" y="187402"/>
            <a:ext cx="4950939" cy="494942"/>
            <a:chOff x="169731" y="4195479"/>
            <a:chExt cx="9057157" cy="9054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8A0DEB-1842-7D47-8F4E-7293D2C80A9C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E9766B-71A6-9D4C-A6FF-C4DA700678C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659C39-377B-6D46-90A2-844AE85A9F5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C6B7FC3-1474-C944-B5DE-9D680298502D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B755F2-B820-C744-97C2-4E54B2E7461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6C82A2B-855A-294F-BC25-8E75F4812E1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86EC73-141C-3E4F-89FB-1679A7C81608}"/>
                </a:ext>
              </a:extLst>
            </p:cNvPr>
            <p:cNvCxnSpPr>
              <a:cxnSpLocks/>
              <a:stCxn id="61" idx="2"/>
              <a:endCxn id="58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D7A4526-83E0-3642-966D-940779F0434D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9B90AEC-0C25-E54D-8E56-455C2C87C2AB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6D7B0FE-7959-0D4F-B8FA-C0BA895D975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E811F6A-A5B7-EA4E-BD09-C5EE732786D4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17AB45D-BD1C-274B-8FB0-DC3B5BF40290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4847837-E216-B840-BB0A-1F8131114AA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4F16D50-C6FD-AB41-9FF0-47BF56C6CE1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FC512CA-6F7D-0347-BF50-95F699E7A3E1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C367053-F483-0E41-90A6-33AA4837A93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24ED49F-1BF8-D145-ABC9-ED5CE7D4EA1C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B532849-4772-1D43-817B-8444D2DFE078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F8D113-72C6-C645-A040-2370042A960B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3FC79B-CF2E-2544-AEEF-D5AA5BFB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07" y="2038803"/>
            <a:ext cx="6099489" cy="4520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1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5369701" y="3319595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3455340" y="3142129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5051655" y="3581205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2168636" y="3300590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5388129" y="3142128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E4D56C-3B73-E54A-8CAB-CCE50A3DD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38" b="89950" l="9486" r="95257">
                        <a14:foregroundMark x1="53360" y1="7538" x2="71937" y2="8543"/>
                        <a14:foregroundMark x1="25296" y1="8543" x2="28063" y2="10050"/>
                        <a14:foregroundMark x1="89723" y1="68844" x2="95257" y2="76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017" y="5388708"/>
            <a:ext cx="1600200" cy="1257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C983E4-8F17-754F-BF5E-DD919C631BEC}"/>
              </a:ext>
            </a:extLst>
          </p:cNvPr>
          <p:cNvGrpSpPr/>
          <p:nvPr/>
        </p:nvGrpSpPr>
        <p:grpSpPr>
          <a:xfrm>
            <a:off x="4136625" y="4880203"/>
            <a:ext cx="1887659" cy="905435"/>
            <a:chOff x="3858717" y="5032604"/>
            <a:chExt cx="1887659" cy="90543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57AA05-81CC-1146-BCAE-B60E99EB2865}"/>
                </a:ext>
              </a:extLst>
            </p:cNvPr>
            <p:cNvGrpSpPr/>
            <p:nvPr/>
          </p:nvGrpSpPr>
          <p:grpSpPr>
            <a:xfrm>
              <a:off x="3858717" y="5032604"/>
              <a:ext cx="1596316" cy="905435"/>
              <a:chOff x="671756" y="4177553"/>
              <a:chExt cx="1596316" cy="905435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A0600B-1A4B-AC4B-A814-4C08EBD2952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B7FD033-3D1B-4446-B917-B7089D20FD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A7FD616-A966-334E-BC6F-18759E3FA54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586" y="5509026"/>
              <a:ext cx="27679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0.00278 L -0.20365 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14011 3.7037E-6 C -0.20278 3.7037E-6 -0.27987 -0.07061 -0.27987 -0.12778 L -0.27987 -0.25533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3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69870-6FE2-9A45-B3EB-0149D34B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4" y="2239819"/>
            <a:ext cx="7425392" cy="4246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20C2E-B7EF-524F-A639-254658BFD1B6}"/>
              </a:ext>
            </a:extLst>
          </p:cNvPr>
          <p:cNvGrpSpPr/>
          <p:nvPr/>
        </p:nvGrpSpPr>
        <p:grpSpPr>
          <a:xfrm>
            <a:off x="2960907" y="214595"/>
            <a:ext cx="5743822" cy="494942"/>
            <a:chOff x="3400178" y="124040"/>
            <a:chExt cx="5743822" cy="4949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9383DCD-B811-B640-AF4F-811DC7AD4553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EEC7C7E-710F-0248-A90A-2D65A845B85F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95F7368-C656-A747-BBD3-B0D2EBC7FEC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5003B49-9F2D-834D-8073-6C254CDA9BC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CDB14DE-8285-E84B-AF63-FCEFA775A627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8BB817C-1C12-534C-95CE-FDB5A02BAAA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080801A-0204-6F46-965E-633CEEB6B46F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ABD546-6873-3D44-8CD9-B8343FB4F57B}"/>
                  </a:ext>
                </a:extLst>
              </p:cNvPr>
              <p:cNvCxnSpPr>
                <a:cxnSpLocks/>
                <a:stCxn id="53" idx="2"/>
                <a:endCxn id="50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A19EE22-A298-FE44-A2F1-F7488343B099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C78FE19-B504-3440-89E2-60E5D050B7DB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E5ED0E15-1380-4B42-945D-A2CD53A98C47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D691063-C4FE-D844-938C-31D3A02128D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3238A60-710C-0447-A141-3CBE5AC63AB9}"/>
                    </a:ext>
                  </a:extLst>
                </p:cNvPr>
                <p:cNvCxnSpPr>
                  <a:cxnSpLocks/>
                  <a:endCxn id="48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A353738-D3E8-534D-961B-349B5663F971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A789E5D-63F9-4B46-A000-C9480A65ED15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64856BC-BC99-A64B-9BB6-CB0810DC9262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F205434-C71E-F843-A4A8-30D2D7255E6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02E3441-37C9-1947-8A78-B2205EF97B44}"/>
                    </a:ext>
                  </a:extLst>
                </p:cNvPr>
                <p:cNvCxnSpPr>
                  <a:cxnSpLocks/>
                  <a:endCxn id="44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E05B8B-D1C7-D04C-8306-848891BEF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AA92C0-C486-FA41-AD21-00AAE13098A0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1AD1B9-91BC-304A-9354-849B714C4ACF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940DC15-5659-DB4E-9678-BD7B2E2A0E46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928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3872821" y="360646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1958460" y="3429000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3554775" y="3868076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671756" y="3587461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3891249" y="342899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0938 -7.40741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4383580" y="457869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0A38-B52A-C646-82A7-D3EB4D738023}"/>
              </a:ext>
            </a:extLst>
          </p:cNvPr>
          <p:cNvGrpSpPr/>
          <p:nvPr/>
        </p:nvGrpSpPr>
        <p:grpSpPr>
          <a:xfrm>
            <a:off x="1161948" y="4401230"/>
            <a:ext cx="3233080" cy="905435"/>
            <a:chOff x="1383566" y="4997064"/>
            <a:chExt cx="3233080" cy="90543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605D1-C9BB-C740-BC34-C08943000F52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F3EEBB9-BF72-0940-99CE-2EE3F465EB5A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6A6DE4-4133-3F4E-986A-9BBAE625A0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4B112A-CD00-904A-8CED-6811CDEFC1CB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383566" y="5119149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4402008" y="440122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E4D56C-3B73-E54A-8CAB-CCE50A3DD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38" b="89950" l="9486" r="95257">
                        <a14:foregroundMark x1="53360" y1="7538" x2="71937" y2="8543"/>
                        <a14:foregroundMark x1="25296" y1="8543" x2="28063" y2="10050"/>
                        <a14:foregroundMark x1="89723" y1="68844" x2="95257" y2="76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68" y="5695134"/>
            <a:ext cx="1600200" cy="12573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8FF8C21-3F4F-E947-B410-7AB3E946CEED}"/>
              </a:ext>
            </a:extLst>
          </p:cNvPr>
          <p:cNvSpPr txBox="1"/>
          <p:nvPr/>
        </p:nvSpPr>
        <p:spPr>
          <a:xfrm>
            <a:off x="4087184" y="2347656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 == null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038F41-5EFA-6844-BD8A-768E7B63A02F}"/>
              </a:ext>
            </a:extLst>
          </p:cNvPr>
          <p:cNvSpPr txBox="1"/>
          <p:nvPr/>
        </p:nvSpPr>
        <p:spPr>
          <a:xfrm>
            <a:off x="1891128" y="2350089"/>
            <a:ext cx="168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Empty List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251C46-209F-6249-9423-9CB326C80090}"/>
              </a:ext>
            </a:extLst>
          </p:cNvPr>
          <p:cNvSpPr txBox="1"/>
          <p:nvPr/>
        </p:nvSpPr>
        <p:spPr>
          <a:xfrm>
            <a:off x="334471" y="3723201"/>
            <a:ext cx="2589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None-empty List</a:t>
            </a:r>
          </a:p>
        </p:txBody>
      </p:sp>
    </p:spTree>
    <p:extLst>
      <p:ext uri="{BB962C8B-B14F-4D97-AF65-F5344CB8AC3E}">
        <p14:creationId xmlns:p14="http://schemas.microsoft.com/office/powerpoint/2010/main" val="52246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6AF9-3DD3-5F4D-A0D6-5551A61D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3" y="2594534"/>
            <a:ext cx="7287874" cy="246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549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3873F-7034-BC47-9928-BAB23E01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22913-2354-F04D-B3F6-D654763A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9" y="2146451"/>
            <a:ext cx="3796804" cy="358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EE4719-B3E3-B64E-95F3-0764BECA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49" y="2308315"/>
            <a:ext cx="3847590" cy="301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6974B8-C280-D74A-A6C5-051CA7F6CF4F}"/>
              </a:ext>
            </a:extLst>
          </p:cNvPr>
          <p:cNvSpPr/>
          <p:nvPr/>
        </p:nvSpPr>
        <p:spPr>
          <a:xfrm>
            <a:off x="905018" y="2891311"/>
            <a:ext cx="2043955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E674-F3D9-4247-8A07-9FB9C371D6CE}"/>
              </a:ext>
            </a:extLst>
          </p:cNvPr>
          <p:cNvSpPr/>
          <p:nvPr/>
        </p:nvSpPr>
        <p:spPr>
          <a:xfrm>
            <a:off x="5073606" y="3097500"/>
            <a:ext cx="2124637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FE8B43-6AAF-8B49-AA0B-757A9A854C66}"/>
              </a:ext>
            </a:extLst>
          </p:cNvPr>
          <p:cNvGrpSpPr/>
          <p:nvPr/>
        </p:nvGrpSpPr>
        <p:grpSpPr>
          <a:xfrm>
            <a:off x="3579471" y="250454"/>
            <a:ext cx="5743822" cy="494942"/>
            <a:chOff x="3400178" y="124040"/>
            <a:chExt cx="5743822" cy="4949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112BEF-C693-1149-A450-48F7B9799AA4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30924A9-F269-744B-A985-5BDD95AA4163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41CD39E-8F97-2F46-824B-C07AAD68F88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1AC8FE1-5AFA-9348-8C5A-EE6FBBF1B183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18C4C94-A28F-794D-823E-1404F9971BE8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D588802-E517-664B-9BBA-3B02EE804BF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4A2A031-8718-894F-9897-FB69A9D0D67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CC575E0-0B6A-2745-956D-47ACBDD30A75}"/>
                  </a:ext>
                </a:extLst>
              </p:cNvPr>
              <p:cNvCxnSpPr>
                <a:cxnSpLocks/>
                <a:stCxn id="30" idx="2"/>
                <a:endCxn id="27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CA6AAFB-1FB5-F643-B7AD-9ED6C833B48D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2896E09-7020-0F48-90D3-F23B94F9ECEE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C549660-A07B-6641-B08B-CB686F50B699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C87D0C51-9AFA-1E4D-8524-B0A6E321B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1DD7300-BDC1-874E-BDF9-2514A5394B3D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BBAB73-09FF-3040-A034-5ABA12A3F838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A49379B-0C81-A848-9FC3-4917C2850419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3A101D0-205C-FA4E-AA75-29DBFE781C5D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97499A7-05A0-D844-BEC6-2B99EB07C84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E461B44-A861-924F-8A15-D8E95D2956F5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D96334B-8126-CA49-AE64-D521C8047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901ED2-1DBB-6C44-9A63-F288B26FAEFD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02315-7B1C-D94F-A26C-BD470B716D20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CB926B-0A60-9E47-84E3-D109CBE8E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90A1C5-CB82-1441-92D4-D82DB28E9500}"/>
              </a:ext>
            </a:extLst>
          </p:cNvPr>
          <p:cNvSpPr txBox="1"/>
          <p:nvPr/>
        </p:nvSpPr>
        <p:spPr>
          <a:xfrm>
            <a:off x="3079112" y="6075472"/>
            <a:ext cx="340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Special case for empty list</a:t>
            </a:r>
          </a:p>
        </p:txBody>
      </p:sp>
    </p:spTree>
    <p:extLst>
      <p:ext uri="{BB962C8B-B14F-4D97-AF65-F5344CB8AC3E}">
        <p14:creationId xmlns:p14="http://schemas.microsoft.com/office/powerpoint/2010/main" val="8328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B9CE6B-3E87-264D-8B17-A98E1B8CB5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Sentry/dummy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89671-4F7F-BC49-AF4C-181B0D51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BDA64-1DFB-0F4E-AA32-87E039FFBF2F}"/>
              </a:ext>
            </a:extLst>
          </p:cNvPr>
          <p:cNvSpPr txBox="1"/>
          <p:nvPr/>
        </p:nvSpPr>
        <p:spPr>
          <a:xfrm>
            <a:off x="4795956" y="290578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B48DE-A3CD-C946-8AA9-3244F391C548}"/>
              </a:ext>
            </a:extLst>
          </p:cNvPr>
          <p:cNvGrpSpPr/>
          <p:nvPr/>
        </p:nvGrpSpPr>
        <p:grpSpPr>
          <a:xfrm>
            <a:off x="1507923" y="2728314"/>
            <a:ext cx="3299481" cy="905435"/>
            <a:chOff x="1317165" y="4997064"/>
            <a:chExt cx="3299481" cy="9054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417FE32-3BBB-2C41-B7F5-BA98F485C2FA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963891-54B4-D24D-9007-B5482A4C5CC3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E4FB68-38FA-124C-9D9D-9317706C4D5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EAE1D4-31B3-F247-8051-D82D08B05A71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E253F-8E60-6544-B0EF-BD3EE30D993C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8DDE8F-8AB9-5448-B3F7-3B62EB65AD8B}"/>
                </a:ext>
              </a:extLst>
            </p:cNvPr>
            <p:cNvSpPr txBox="1"/>
            <p:nvPr/>
          </p:nvSpPr>
          <p:spPr>
            <a:xfrm>
              <a:off x="1317165" y="51103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EF328-1B2A-C744-A8B7-183627083017}"/>
              </a:ext>
            </a:extLst>
          </p:cNvPr>
          <p:cNvGrpSpPr/>
          <p:nvPr/>
        </p:nvGrpSpPr>
        <p:grpSpPr>
          <a:xfrm>
            <a:off x="4814384" y="2728313"/>
            <a:ext cx="2954734" cy="905435"/>
            <a:chOff x="5595490" y="3755038"/>
            <a:chExt cx="2954734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C64D97-E4F8-F349-A511-34EEA2FE5580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2028FA-2865-6444-8345-8099CF88CC6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F6A72C-011C-5E48-9C14-FCF39B57EB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31AB49-CA74-CB45-A6E0-E9AFDFD5EB70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EB83F0-75A0-D843-B648-A655095709D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8EA98D-654C-F644-98A5-39CBB87B54F6}"/>
              </a:ext>
            </a:extLst>
          </p:cNvPr>
          <p:cNvGrpSpPr/>
          <p:nvPr/>
        </p:nvGrpSpPr>
        <p:grpSpPr>
          <a:xfrm>
            <a:off x="330637" y="4352145"/>
            <a:ext cx="8127164" cy="906293"/>
            <a:chOff x="330637" y="4352145"/>
            <a:chExt cx="8127164" cy="9062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DBCCE8-2D3B-7B4D-A3F8-8C4179BB44CF}"/>
                </a:ext>
              </a:extLst>
            </p:cNvPr>
            <p:cNvSpPr txBox="1"/>
            <p:nvPr/>
          </p:nvSpPr>
          <p:spPr>
            <a:xfrm>
              <a:off x="5484639" y="4530469"/>
              <a:ext cx="726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null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22A227-A0FF-734D-BA2D-E29131C2CDB7}"/>
                </a:ext>
              </a:extLst>
            </p:cNvPr>
            <p:cNvCxnSpPr>
              <a:cxnSpLocks/>
            </p:cNvCxnSpPr>
            <p:nvPr/>
          </p:nvCxnSpPr>
          <p:spPr>
            <a:xfrm>
              <a:off x="1335563" y="483136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9B71F8-DE7A-F64E-A57D-E2899DFBEB14}"/>
                </a:ext>
              </a:extLst>
            </p:cNvPr>
            <p:cNvGrpSpPr/>
            <p:nvPr/>
          </p:nvGrpSpPr>
          <p:grpSpPr>
            <a:xfrm>
              <a:off x="3570278" y="4353003"/>
              <a:ext cx="1596316" cy="905435"/>
              <a:chOff x="671756" y="4177553"/>
              <a:chExt cx="1596316" cy="90543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52F0EB-302C-9C42-9FC2-9A5276DF2CF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3C0C74-F1B4-7E46-A975-FE419947C4A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125E907-2234-FC4E-B487-DA608DC6E2CB}"/>
                </a:ext>
              </a:extLst>
            </p:cNvPr>
            <p:cNvCxnSpPr>
              <a:cxnSpLocks/>
            </p:cNvCxnSpPr>
            <p:nvPr/>
          </p:nvCxnSpPr>
          <p:spPr>
            <a:xfrm>
              <a:off x="5166593" y="479207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41E6E-5536-F246-BB05-26201AA9E798}"/>
                </a:ext>
              </a:extLst>
            </p:cNvPr>
            <p:cNvSpPr txBox="1"/>
            <p:nvPr/>
          </p:nvSpPr>
          <p:spPr>
            <a:xfrm>
              <a:off x="330637" y="4512473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D4845F6-C4EF-9A4D-8C38-5724FC7C0040}"/>
                </a:ext>
              </a:extLst>
            </p:cNvPr>
            <p:cNvGrpSpPr/>
            <p:nvPr/>
          </p:nvGrpSpPr>
          <p:grpSpPr>
            <a:xfrm>
              <a:off x="5503067" y="4353002"/>
              <a:ext cx="2954734" cy="905435"/>
              <a:chOff x="5595490" y="3755038"/>
              <a:chExt cx="2954734" cy="90543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64D5DB5-8852-ED4F-AC20-C001B50EF415}"/>
                  </a:ext>
                </a:extLst>
              </p:cNvPr>
              <p:cNvGrpSpPr/>
              <p:nvPr/>
            </p:nvGrpSpPr>
            <p:grpSpPr>
              <a:xfrm>
                <a:off x="5595490" y="3755038"/>
                <a:ext cx="1596316" cy="905435"/>
                <a:chOff x="671756" y="4177553"/>
                <a:chExt cx="1596316" cy="90543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AA3BA-A3C9-2944-85F7-0A8E6FD87D05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>
                      <a:solidFill>
                        <a:schemeClr val="tx1"/>
                      </a:solidFill>
                    </a:rPr>
                    <a:t>val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= 3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1FD81B4-C3E8-0146-83AF-AB792570D58D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F8E513-F2C5-2148-ADB4-03B1DA1D86F7}"/>
                  </a:ext>
                </a:extLst>
              </p:cNvPr>
              <p:cNvSpPr txBox="1"/>
              <p:nvPr/>
            </p:nvSpPr>
            <p:spPr>
              <a:xfrm>
                <a:off x="7743593" y="3901727"/>
                <a:ext cx="8066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null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6F81C10-257B-E940-8534-907394DAD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1805" y="4207754"/>
                <a:ext cx="45626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D8F2FF9-BC8A-434E-9346-B2670207669C}"/>
                </a:ext>
              </a:extLst>
            </p:cNvPr>
            <p:cNvGrpSpPr/>
            <p:nvPr/>
          </p:nvGrpSpPr>
          <p:grpSpPr>
            <a:xfrm>
              <a:off x="1650930" y="4352145"/>
              <a:ext cx="1596316" cy="905435"/>
              <a:chOff x="671756" y="4177553"/>
              <a:chExt cx="1596316" cy="90543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5FE32C-2308-604E-822E-F1C54C8E649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D07924-AFC1-4840-AD2A-CE6C76EFCB3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Next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361789-942E-7545-9480-E0873009E49B}"/>
                </a:ext>
              </a:extLst>
            </p:cNvPr>
            <p:cNvCxnSpPr>
              <a:cxnSpLocks/>
            </p:cNvCxnSpPr>
            <p:nvPr/>
          </p:nvCxnSpPr>
          <p:spPr>
            <a:xfrm>
              <a:off x="3240784" y="482964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566DB0-A1C0-B74F-BECF-354ED1BD0B87}"/>
              </a:ext>
            </a:extLst>
          </p:cNvPr>
          <p:cNvSpPr txBox="1"/>
          <p:nvPr/>
        </p:nvSpPr>
        <p:spPr>
          <a:xfrm>
            <a:off x="1414416" y="5811062"/>
            <a:ext cx="21238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Sentry/dummy node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03750A-0236-EC41-9314-312E2056821F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476342" y="5342965"/>
            <a:ext cx="0" cy="46809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C0122F8-030F-0746-93A9-939B62888560}"/>
              </a:ext>
            </a:extLst>
          </p:cNvPr>
          <p:cNvSpPr txBox="1"/>
          <p:nvPr/>
        </p:nvSpPr>
        <p:spPr>
          <a:xfrm>
            <a:off x="1658037" y="6099412"/>
            <a:ext cx="336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Always exists since list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Value is not used</a:t>
            </a:r>
          </a:p>
        </p:txBody>
      </p:sp>
    </p:spTree>
    <p:extLst>
      <p:ext uri="{BB962C8B-B14F-4D97-AF65-F5344CB8AC3E}">
        <p14:creationId xmlns:p14="http://schemas.microsoft.com/office/powerpoint/2010/main" val="236739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With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1CCCF-8ADB-4042-AAEE-1580D753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27" y="2721004"/>
            <a:ext cx="7830145" cy="3065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58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4A5CAB-09CE-584B-B7F6-921B93E4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15" y="2798411"/>
            <a:ext cx="3911600" cy="224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999E1-00D7-6947-86AF-B24F60F8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9" y="2481580"/>
            <a:ext cx="4136754" cy="39184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5" y="5704586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27" y="4827653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721182" y="3282188"/>
            <a:ext cx="2425429" cy="13043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0AFF016-370F-CF45-BDD1-78F84FD92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With sentry node</a:t>
            </a:r>
          </a:p>
        </p:txBody>
      </p:sp>
    </p:spTree>
    <p:extLst>
      <p:ext uri="{BB962C8B-B14F-4D97-AF65-F5344CB8AC3E}">
        <p14:creationId xmlns:p14="http://schemas.microsoft.com/office/powerpoint/2010/main" val="27369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4" y="2868705"/>
            <a:ext cx="5501428" cy="233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35" y="1363508"/>
            <a:ext cx="5319441" cy="2240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62D06-84EB-1446-84DE-773942FBFA47}"/>
              </a:ext>
            </a:extLst>
          </p:cNvPr>
          <p:cNvSpPr txBox="1"/>
          <p:nvPr/>
        </p:nvSpPr>
        <p:spPr>
          <a:xfrm>
            <a:off x="1326776" y="5827059"/>
            <a:ext cx="5311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What’s the difference between this two classes?</a:t>
            </a:r>
          </a:p>
        </p:txBody>
      </p:sp>
    </p:spTree>
    <p:extLst>
      <p:ext uri="{BB962C8B-B14F-4D97-AF65-F5344CB8AC3E}">
        <p14:creationId xmlns:p14="http://schemas.microsoft.com/office/powerpoint/2010/main" val="3722413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4BED8-59D6-7B4A-8777-55060EF3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63" y="5007090"/>
            <a:ext cx="4854768" cy="1660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6931E-ACFB-9D48-AFB3-443FA7E7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3" y="2080927"/>
            <a:ext cx="4792009" cy="26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9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CE596-758C-F740-B50D-DEE12FEA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47" y="2180665"/>
            <a:ext cx="32512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E21E3-C355-5744-AA1F-DA5BC20D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97" y="4507709"/>
            <a:ext cx="36703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106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B57966-A620-5B43-AF6F-0F0513DC6574}"/>
              </a:ext>
            </a:extLst>
          </p:cNvPr>
          <p:cNvSpPr/>
          <p:nvPr/>
        </p:nvSpPr>
        <p:spPr>
          <a:xfrm>
            <a:off x="3935505" y="2070847"/>
            <a:ext cx="4222378" cy="4123765"/>
          </a:xfrm>
          <a:prstGeom prst="rect">
            <a:avLst/>
          </a:prstGeom>
          <a:solidFill>
            <a:srgbClr val="2B2E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606024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367579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1385816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147371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6183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1" grpId="1"/>
      <p:bldP spid="13" grpId="0"/>
      <p:bldP spid="1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1385955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1147510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2165747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927302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A46CF-794A-AA4B-B330-8C63CB38B916}"/>
              </a:ext>
            </a:extLst>
          </p:cNvPr>
          <p:cNvSpPr txBox="1"/>
          <p:nvPr/>
        </p:nvSpPr>
        <p:spPr>
          <a:xfrm>
            <a:off x="413357" y="300883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622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A2852-17BD-7E45-BDB0-F634F43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65" y="2757049"/>
            <a:ext cx="4985696" cy="3818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80588"/>
            <a:ext cx="8196210" cy="4015497"/>
          </a:xfrm>
        </p:spPr>
        <p:txBody>
          <a:bodyPr/>
          <a:lstStyle/>
          <a:p>
            <a:r>
              <a:rPr lang="en-US" dirty="0"/>
              <a:t>Returns the element at the specified position in this list</a:t>
            </a:r>
          </a:p>
          <a:p>
            <a:r>
              <a:rPr lang="en-US" dirty="0"/>
              <a:t>Use sentry node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57966-A620-5B43-AF6F-0F0513DC6574}"/>
              </a:ext>
            </a:extLst>
          </p:cNvPr>
          <p:cNvSpPr/>
          <p:nvPr/>
        </p:nvSpPr>
        <p:spPr>
          <a:xfrm>
            <a:off x="4072565" y="3037996"/>
            <a:ext cx="4953279" cy="3165582"/>
          </a:xfrm>
          <a:prstGeom prst="rect">
            <a:avLst/>
          </a:prstGeom>
          <a:solidFill>
            <a:srgbClr val="2B2E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118156" y="4651325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A3110-B202-354B-8AE2-4E618BAEA822}"/>
              </a:ext>
            </a:extLst>
          </p:cNvPr>
          <p:cNvGrpSpPr/>
          <p:nvPr/>
        </p:nvGrpSpPr>
        <p:grpSpPr>
          <a:xfrm>
            <a:off x="852169" y="5162052"/>
            <a:ext cx="423514" cy="816596"/>
            <a:chOff x="1039793" y="3514289"/>
            <a:chExt cx="423514" cy="816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A1F865-8C77-0045-9E61-BBD0B0D7F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238" y="3514289"/>
              <a:ext cx="0" cy="4472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D8446F-C7AE-194B-901B-8020FE41E461}"/>
                </a:ext>
              </a:extLst>
            </p:cNvPr>
            <p:cNvSpPr txBox="1"/>
            <p:nvPr/>
          </p:nvSpPr>
          <p:spPr>
            <a:xfrm>
              <a:off x="1039793" y="396155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p1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68DEF6-FAD2-C143-9556-A3AA2FC68E20}"/>
              </a:ext>
            </a:extLst>
          </p:cNvPr>
          <p:cNvSpPr txBox="1"/>
          <p:nvPr/>
        </p:nvSpPr>
        <p:spPr>
          <a:xfrm>
            <a:off x="623038" y="2991739"/>
            <a:ext cx="313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get(0) returns {2, true}</a:t>
            </a:r>
          </a:p>
          <a:p>
            <a:r>
              <a:rPr lang="en-US" sz="2400" dirty="0"/>
              <a:t>get(1) returns {5, true}</a:t>
            </a:r>
          </a:p>
          <a:p>
            <a:r>
              <a:rPr lang="en-US" sz="2400" dirty="0"/>
              <a:t>get(3) returns {-1, false}</a:t>
            </a:r>
          </a:p>
        </p:txBody>
      </p:sp>
    </p:spTree>
    <p:extLst>
      <p:ext uri="{BB962C8B-B14F-4D97-AF65-F5344CB8AC3E}">
        <p14:creationId xmlns:p14="http://schemas.microsoft.com/office/powerpoint/2010/main" val="2174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17882 0.00301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A2852-17BD-7E45-BDB0-F634F43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74" y="2332824"/>
            <a:ext cx="3844911" cy="29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80588"/>
            <a:ext cx="8196210" cy="4015497"/>
          </a:xfrm>
        </p:spPr>
        <p:txBody>
          <a:bodyPr/>
          <a:lstStyle/>
          <a:p>
            <a:r>
              <a:rPr lang="en-US" dirty="0"/>
              <a:t>Returns the element at the specified position in this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671756" y="4762843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A742B-2299-184C-8310-64E808ED8455}"/>
              </a:ext>
            </a:extLst>
          </p:cNvPr>
          <p:cNvSpPr txBox="1"/>
          <p:nvPr/>
        </p:nvSpPr>
        <p:spPr>
          <a:xfrm>
            <a:off x="303231" y="5523776"/>
            <a:ext cx="3954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How many stops to get list[2]?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5530C-88F6-F047-B377-DC024D71560D}"/>
              </a:ext>
            </a:extLst>
          </p:cNvPr>
          <p:cNvSpPr txBox="1"/>
          <p:nvPr/>
        </p:nvSpPr>
        <p:spPr>
          <a:xfrm>
            <a:off x="303231" y="6073281"/>
            <a:ext cx="684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For an array instead, how many stops to get array[2]?</a:t>
            </a:r>
          </a:p>
        </p:txBody>
      </p:sp>
    </p:spTree>
    <p:extLst>
      <p:ext uri="{BB962C8B-B14F-4D97-AF65-F5344CB8AC3E}">
        <p14:creationId xmlns:p14="http://schemas.microsoft.com/office/powerpoint/2010/main" val="184803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36350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33EA3-D93C-AB46-ABBC-8B212146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13" y="2992368"/>
            <a:ext cx="4753973" cy="3475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169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991E6F5-696F-6049-9B8B-13605F9AE2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36350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2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145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179207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6554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65422-E9E8-7643-B6FB-9E745E7DC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Remove the limitation of queue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C3C4A-FB67-3543-B5CC-99C9A9E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3DD0E-F414-B840-9F05-A2B76FE390B0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Better/smarter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CB4BD-18D4-4547-A88A-3B149862F65B}"/>
              </a:ext>
            </a:extLst>
          </p:cNvPr>
          <p:cNvSpPr txBox="1"/>
          <p:nvPr/>
        </p:nvSpPr>
        <p:spPr>
          <a:xfrm>
            <a:off x="1389528" y="4193920"/>
            <a:ext cx="5890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Different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7D4C3-647A-5B48-870F-FD68FDE9857C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highlight>
                  <a:srgbClr val="808080"/>
                </a:highlight>
              </a:rPr>
              <a:t>Option 1: Better/smarter Algorithm</a:t>
            </a:r>
          </a:p>
        </p:txBody>
      </p:sp>
    </p:spTree>
    <p:extLst>
      <p:ext uri="{BB962C8B-B14F-4D97-AF65-F5344CB8AC3E}">
        <p14:creationId xmlns:p14="http://schemas.microsoft.com/office/powerpoint/2010/main" val="397017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979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D2804C-ED21-6F4D-B6FC-58C59FE1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with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46858-352B-AF4D-AD0A-68F46175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1470212"/>
            <a:ext cx="4062021" cy="519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793DE8-1CF6-B048-A507-A2E762B48095}"/>
              </a:ext>
            </a:extLst>
          </p:cNvPr>
          <p:cNvSpPr/>
          <p:nvPr/>
        </p:nvSpPr>
        <p:spPr>
          <a:xfrm>
            <a:off x="4997346" y="1676400"/>
            <a:ext cx="2425429" cy="3137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5DA2-2687-FD4F-AC0E-9302E479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44" y="4643812"/>
            <a:ext cx="4062021" cy="1058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6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303CB-391A-1C46-AEF7-A575C7866B92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D55C2-6CBE-AF4B-AF41-F19146DB34AF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enqueue()</a:t>
            </a:r>
          </a:p>
          <a:p>
            <a:r>
              <a:rPr lang="en-US" i="1" dirty="0">
                <a:solidFill>
                  <a:schemeClr val="tx1"/>
                </a:solidFill>
              </a:rPr>
              <a:t>dequeue()</a:t>
            </a:r>
          </a:p>
          <a:p>
            <a:r>
              <a:rPr lang="en-US" i="1" dirty="0">
                <a:solidFill>
                  <a:schemeClr val="tx1"/>
                </a:solidFill>
              </a:rPr>
              <a:t>size()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D7314-844E-4D4B-91C4-39B0A7D9F0D6}"/>
              </a:ext>
            </a:extLst>
          </p:cNvPr>
          <p:cNvSpPr txBox="1"/>
          <p:nvPr/>
        </p:nvSpPr>
        <p:spPr>
          <a:xfrm>
            <a:off x="4419600" y="1580316"/>
            <a:ext cx="187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ADT Queue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C306916-AE4C-1B41-9F34-3A89AEDCD56E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B752C-B62F-3F4A-B8E8-2D8574DCFBBE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ACA60-4847-4F40-90E3-1D71559F83AF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EA10A-7115-7345-8397-EF0FCCAAC10E}"/>
              </a:ext>
            </a:extLst>
          </p:cNvPr>
          <p:cNvSpPr/>
          <p:nvPr/>
        </p:nvSpPr>
        <p:spPr>
          <a:xfrm>
            <a:off x="5262281" y="398915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Linked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E8D69-1B70-3E46-BEEC-452FB5557D21}"/>
              </a:ext>
            </a:extLst>
          </p:cNvPr>
          <p:cNvSpPr/>
          <p:nvPr/>
        </p:nvSpPr>
        <p:spPr>
          <a:xfrm>
            <a:off x="5415535" y="438808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7109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1" grpId="1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2779059"/>
            <a:ext cx="5111562" cy="2165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5" y="1363509"/>
            <a:ext cx="4858871" cy="2046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62D06-84EB-1446-84DE-773942FBFA47}"/>
              </a:ext>
            </a:extLst>
          </p:cNvPr>
          <p:cNvSpPr txBox="1"/>
          <p:nvPr/>
        </p:nvSpPr>
        <p:spPr>
          <a:xfrm>
            <a:off x="1326776" y="5827059"/>
            <a:ext cx="5691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So, What’s the difference between this two classes?</a:t>
            </a:r>
          </a:p>
        </p:txBody>
      </p:sp>
    </p:spTree>
    <p:extLst>
      <p:ext uri="{BB962C8B-B14F-4D97-AF65-F5344CB8AC3E}">
        <p14:creationId xmlns:p14="http://schemas.microsoft.com/office/powerpoint/2010/main" val="1870683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84" y="428418"/>
            <a:ext cx="8183759" cy="991998"/>
          </a:xfrm>
        </p:spPr>
        <p:txBody>
          <a:bodyPr/>
          <a:lstStyle/>
          <a:p>
            <a:r>
              <a:rPr lang="en-US" dirty="0"/>
              <a:t>ADT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3795929"/>
            <a:ext cx="4177553" cy="1769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5" y="3806466"/>
            <a:ext cx="4177553" cy="175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8469BD-0F19-C54B-A987-9FFF94E40D6C}"/>
              </a:ext>
            </a:extLst>
          </p:cNvPr>
          <p:cNvSpPr/>
          <p:nvPr/>
        </p:nvSpPr>
        <p:spPr>
          <a:xfrm>
            <a:off x="2967317" y="5002306"/>
            <a:ext cx="555812" cy="23308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7A0A7-E2EB-E548-9FDF-98DCD8E88EC5}"/>
              </a:ext>
            </a:extLst>
          </p:cNvPr>
          <p:cNvSpPr/>
          <p:nvPr/>
        </p:nvSpPr>
        <p:spPr>
          <a:xfrm>
            <a:off x="7826188" y="5354131"/>
            <a:ext cx="618565" cy="27570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817A8-18C5-7144-BA1D-5DEF2167E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704" y="668289"/>
            <a:ext cx="3125321" cy="2651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A6DDAE-B030-B747-9B3B-6568CCC4074A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178424" y="3164541"/>
            <a:ext cx="992280" cy="63138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56BD54-FBB3-194D-AA5B-DC5D5B4BF755}"/>
              </a:ext>
            </a:extLst>
          </p:cNvPr>
          <p:cNvCxnSpPr>
            <a:cxnSpLocks/>
          </p:cNvCxnSpPr>
          <p:nvPr/>
        </p:nvCxnSpPr>
        <p:spPr>
          <a:xfrm flipH="1" flipV="1">
            <a:off x="6296026" y="3051534"/>
            <a:ext cx="1368798" cy="74439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F0B35F-5B2C-9642-AA98-0A43DC8C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5" y="3164542"/>
            <a:ext cx="4055029" cy="316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8652C-F8E0-DC46-A579-E96A7413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42" y="3051534"/>
            <a:ext cx="3749645" cy="338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91" y="810782"/>
            <a:ext cx="8183759" cy="991998"/>
          </a:xfrm>
        </p:spPr>
        <p:txBody>
          <a:bodyPr/>
          <a:lstStyle/>
          <a:p>
            <a:r>
              <a:rPr lang="en-US" dirty="0"/>
              <a:t>ADT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69BD-0F19-C54B-A987-9FFF94E40D6C}"/>
              </a:ext>
            </a:extLst>
          </p:cNvPr>
          <p:cNvSpPr/>
          <p:nvPr/>
        </p:nvSpPr>
        <p:spPr>
          <a:xfrm>
            <a:off x="1030940" y="3648636"/>
            <a:ext cx="744072" cy="33169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7A0A7-E2EB-E548-9FDF-98DCD8E88EC5}"/>
              </a:ext>
            </a:extLst>
          </p:cNvPr>
          <p:cNvSpPr/>
          <p:nvPr/>
        </p:nvSpPr>
        <p:spPr>
          <a:xfrm>
            <a:off x="5290423" y="3538778"/>
            <a:ext cx="805577" cy="27570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817A8-18C5-7144-BA1D-5DEF2167E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3" y="419469"/>
            <a:ext cx="2405343" cy="2040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A6DDAE-B030-B747-9B3B-6568CCC4074A}"/>
              </a:ext>
            </a:extLst>
          </p:cNvPr>
          <p:cNvCxnSpPr>
            <a:cxnSpLocks/>
          </p:cNvCxnSpPr>
          <p:nvPr/>
        </p:nvCxnSpPr>
        <p:spPr>
          <a:xfrm flipV="1">
            <a:off x="2437649" y="2268071"/>
            <a:ext cx="1453034" cy="89647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56BD54-FBB3-194D-AA5B-DC5D5B4BF755}"/>
              </a:ext>
            </a:extLst>
          </p:cNvPr>
          <p:cNvCxnSpPr>
            <a:cxnSpLocks/>
          </p:cNvCxnSpPr>
          <p:nvPr/>
        </p:nvCxnSpPr>
        <p:spPr>
          <a:xfrm flipH="1" flipV="1">
            <a:off x="6296026" y="2214285"/>
            <a:ext cx="1530162" cy="837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10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E57FB-8AE0-9141-A7C7-2C71E22CC7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10199" y="2665971"/>
            <a:ext cx="2487307" cy="1221628"/>
          </a:xfrm>
        </p:spPr>
        <p:txBody>
          <a:bodyPr/>
          <a:lstStyle/>
          <a:p>
            <a:pPr marL="0" indent="0">
              <a:buNone/>
            </a:pPr>
            <a:r>
              <a:rPr lang="en-US" sz="3600" b="0" dirty="0"/>
              <a:t>An </a:t>
            </a:r>
            <a:r>
              <a:rPr lang="en-US" sz="3600" b="0" dirty="0">
                <a:highlight>
                  <a:srgbClr val="FFFF00"/>
                </a:highlight>
              </a:rPr>
              <a:t>ordered</a:t>
            </a: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877513-537E-F74A-BC57-C88855CF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03494-8958-BC46-A76C-2A4A194D00B3}"/>
              </a:ext>
            </a:extLst>
          </p:cNvPr>
          <p:cNvSpPr/>
          <p:nvPr/>
        </p:nvSpPr>
        <p:spPr>
          <a:xfrm>
            <a:off x="4410056" y="2670980"/>
            <a:ext cx="2001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2F18B8-A216-C948-B9F8-BC55095283BC}"/>
              </a:ext>
            </a:extLst>
          </p:cNvPr>
          <p:cNvSpPr/>
          <p:nvPr/>
        </p:nvSpPr>
        <p:spPr>
          <a:xfrm>
            <a:off x="3284215" y="3217524"/>
            <a:ext cx="3474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Array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dirty="0" err="1">
                <a:sym typeface="Wingdings" pitchFamily="2" charset="2"/>
              </a:rPr>
              <a:t>ArrayList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FE6A5-2AE5-874D-B945-8A2051906586}"/>
              </a:ext>
            </a:extLst>
          </p:cNvPr>
          <p:cNvSpPr/>
          <p:nvPr/>
        </p:nvSpPr>
        <p:spPr>
          <a:xfrm>
            <a:off x="3269231" y="4162272"/>
            <a:ext cx="48654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Linked Data </a:t>
            </a:r>
            <a:r>
              <a:rPr lang="en-US" sz="3600" dirty="0">
                <a:sym typeface="Wingdings" pitchFamily="2" charset="2"/>
              </a:rPr>
              <a:t> LinkedList</a:t>
            </a:r>
            <a:endParaRPr lang="en-US" sz="3600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5C132F7-9AD3-A049-9C0F-74C6F778B399}"/>
              </a:ext>
            </a:extLst>
          </p:cNvPr>
          <p:cNvSpPr/>
          <p:nvPr/>
        </p:nvSpPr>
        <p:spPr>
          <a:xfrm>
            <a:off x="2739116" y="3540689"/>
            <a:ext cx="380601" cy="9502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333 -0.16597 " pathEditMode="relative" ptsTypes="AA">
                                      <p:cBhvr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41719 0.1446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8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7" grpId="0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array</a:t>
            </a:r>
          </a:p>
          <a:p>
            <a:pPr lvl="1"/>
            <a:r>
              <a:rPr lang="en-US" dirty="0"/>
              <a:t>Constant time: size</a:t>
            </a:r>
            <a:r>
              <a:rPr lang="en-US" b="0" dirty="0"/>
              <a:t>, </a:t>
            </a:r>
            <a:r>
              <a:rPr lang="en-US" dirty="0" err="1"/>
              <a:t>isEmpty</a:t>
            </a:r>
            <a:r>
              <a:rPr lang="en-US" dirty="0"/>
              <a:t>()</a:t>
            </a:r>
            <a:r>
              <a:rPr lang="en-US" b="0" dirty="0"/>
              <a:t>, </a:t>
            </a:r>
            <a:r>
              <a:rPr lang="en-US" dirty="0"/>
              <a:t>get()</a:t>
            </a:r>
            <a:r>
              <a:rPr lang="en-US" b="0" dirty="0"/>
              <a:t>, </a:t>
            </a:r>
            <a:r>
              <a:rPr lang="en-US" dirty="0"/>
              <a:t>set(), </a:t>
            </a:r>
            <a:r>
              <a:rPr lang="en-US" dirty="0" err="1"/>
              <a:t>etc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 time: add()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93E90F-3E64-4946-8579-AB8C86AAC91A}"/>
              </a:ext>
            </a:extLst>
          </p:cNvPr>
          <p:cNvGrpSpPr/>
          <p:nvPr/>
        </p:nvGrpSpPr>
        <p:grpSpPr>
          <a:xfrm>
            <a:off x="2357719" y="3316067"/>
            <a:ext cx="4141687" cy="582706"/>
            <a:chOff x="2357719" y="3316067"/>
            <a:chExt cx="4141687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5E4A18-45DC-B947-818E-80118DC69B0C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99251B-FFEC-904E-B45C-83F6570EE846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61ED25-BFE5-1846-8AFC-4E6B1928B0E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6D1169-7227-8241-98DC-FCF30A7D6A8F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71C00-CBE3-C045-AA9A-4D5DC7CC4C55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7F9072-C7EF-E14D-A0D4-A384269426C1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6AEB20-E9EE-054C-AC65-58E0A71E250B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3E1A3E-DD37-1F4B-88C7-62BB06DE8DD0}"/>
              </a:ext>
            </a:extLst>
          </p:cNvPr>
          <p:cNvGrpSpPr/>
          <p:nvPr/>
        </p:nvGrpSpPr>
        <p:grpSpPr>
          <a:xfrm>
            <a:off x="659305" y="4153561"/>
            <a:ext cx="5840101" cy="582706"/>
            <a:chOff x="659305" y="4153561"/>
            <a:chExt cx="5840101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D74DEE-6A11-D84E-93EE-51818F17394B}"/>
                </a:ext>
              </a:extLst>
            </p:cNvPr>
            <p:cNvSpPr/>
            <p:nvPr/>
          </p:nvSpPr>
          <p:spPr>
            <a:xfrm>
              <a:off x="235771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0C3C1F-D6FB-6E4F-8D9D-55D0CED16380}"/>
                </a:ext>
              </a:extLst>
            </p:cNvPr>
            <p:cNvSpPr/>
            <p:nvPr/>
          </p:nvSpPr>
          <p:spPr>
            <a:xfrm>
              <a:off x="294938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7E5788-69EB-3940-8510-B1526B58881E}"/>
                </a:ext>
              </a:extLst>
            </p:cNvPr>
            <p:cNvSpPr/>
            <p:nvPr/>
          </p:nvSpPr>
          <p:spPr>
            <a:xfrm>
              <a:off x="354105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013A36-E20E-2547-8F34-ACCD1604903C}"/>
                </a:ext>
              </a:extLst>
            </p:cNvPr>
            <p:cNvSpPr/>
            <p:nvPr/>
          </p:nvSpPr>
          <p:spPr>
            <a:xfrm>
              <a:off x="413272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F2F108-983D-7B47-B8F3-1B848DEC87AD}"/>
                </a:ext>
              </a:extLst>
            </p:cNvPr>
            <p:cNvSpPr/>
            <p:nvPr/>
          </p:nvSpPr>
          <p:spPr>
            <a:xfrm>
              <a:off x="472439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97DD7B-9FD7-3E42-B1BE-A62CAD1B3FEF}"/>
                </a:ext>
              </a:extLst>
            </p:cNvPr>
            <p:cNvSpPr/>
            <p:nvPr/>
          </p:nvSpPr>
          <p:spPr>
            <a:xfrm>
              <a:off x="531606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02C870-EDA5-C042-8258-D517B6EAD623}"/>
                </a:ext>
              </a:extLst>
            </p:cNvPr>
            <p:cNvSpPr/>
            <p:nvPr/>
          </p:nvSpPr>
          <p:spPr>
            <a:xfrm>
              <a:off x="5907736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A5E977-C5E5-BE41-B368-41162CE77752}"/>
                </a:ext>
              </a:extLst>
            </p:cNvPr>
            <p:cNvSpPr txBox="1"/>
            <p:nvPr/>
          </p:nvSpPr>
          <p:spPr>
            <a:xfrm>
              <a:off x="659305" y="4260248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1)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5D2A7B-9BED-7F46-91AA-78F80E14F395}"/>
              </a:ext>
            </a:extLst>
          </p:cNvPr>
          <p:cNvGrpSpPr/>
          <p:nvPr/>
        </p:nvGrpSpPr>
        <p:grpSpPr>
          <a:xfrm>
            <a:off x="671756" y="4928541"/>
            <a:ext cx="5827650" cy="582706"/>
            <a:chOff x="671756" y="4928541"/>
            <a:chExt cx="5827650" cy="5827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13E205-842C-2442-904F-8EDA6C848FE2}"/>
                </a:ext>
              </a:extLst>
            </p:cNvPr>
            <p:cNvSpPr/>
            <p:nvPr/>
          </p:nvSpPr>
          <p:spPr>
            <a:xfrm>
              <a:off x="235771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2CE8F4-0736-8A49-980C-3BDDFBAEFE36}"/>
                </a:ext>
              </a:extLst>
            </p:cNvPr>
            <p:cNvSpPr/>
            <p:nvPr/>
          </p:nvSpPr>
          <p:spPr>
            <a:xfrm>
              <a:off x="294938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CD5137-8360-514C-ADA2-50246D678484}"/>
                </a:ext>
              </a:extLst>
            </p:cNvPr>
            <p:cNvSpPr/>
            <p:nvPr/>
          </p:nvSpPr>
          <p:spPr>
            <a:xfrm>
              <a:off x="354105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7A6AD6-2496-454A-A119-D9EB566FFA87}"/>
                </a:ext>
              </a:extLst>
            </p:cNvPr>
            <p:cNvSpPr/>
            <p:nvPr/>
          </p:nvSpPr>
          <p:spPr>
            <a:xfrm>
              <a:off x="413272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00E43C-0C52-D849-A3B7-CF798279FF29}"/>
                </a:ext>
              </a:extLst>
            </p:cNvPr>
            <p:cNvSpPr/>
            <p:nvPr/>
          </p:nvSpPr>
          <p:spPr>
            <a:xfrm>
              <a:off x="472439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591DAA-4BE0-6F4A-B8D7-681DDB19C42F}"/>
                </a:ext>
              </a:extLst>
            </p:cNvPr>
            <p:cNvSpPr/>
            <p:nvPr/>
          </p:nvSpPr>
          <p:spPr>
            <a:xfrm>
              <a:off x="531606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C37E4B-0ABE-364B-85BA-8C635D62F292}"/>
                </a:ext>
              </a:extLst>
            </p:cNvPr>
            <p:cNvSpPr/>
            <p:nvPr/>
          </p:nvSpPr>
          <p:spPr>
            <a:xfrm>
              <a:off x="5907736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901087-8B7D-5E45-A10B-F9074D46DC4A}"/>
                </a:ext>
              </a:extLst>
            </p:cNvPr>
            <p:cNvSpPr txBox="1"/>
            <p:nvPr/>
          </p:nvSpPr>
          <p:spPr>
            <a:xfrm>
              <a:off x="671756" y="5035228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2)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BEC023A-307A-794A-9078-92C3EABBCFEA}"/>
              </a:ext>
            </a:extLst>
          </p:cNvPr>
          <p:cNvGrpSpPr/>
          <p:nvPr/>
        </p:nvGrpSpPr>
        <p:grpSpPr>
          <a:xfrm>
            <a:off x="671756" y="5834085"/>
            <a:ext cx="5827650" cy="582706"/>
            <a:chOff x="671756" y="5834085"/>
            <a:chExt cx="5827650" cy="5827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2604E2-282C-AA45-9368-A8ABA9422F04}"/>
                </a:ext>
              </a:extLst>
            </p:cNvPr>
            <p:cNvSpPr/>
            <p:nvPr/>
          </p:nvSpPr>
          <p:spPr>
            <a:xfrm>
              <a:off x="235771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F86A5E-3D1C-8943-AFBD-CD126119EF3D}"/>
                </a:ext>
              </a:extLst>
            </p:cNvPr>
            <p:cNvSpPr/>
            <p:nvPr/>
          </p:nvSpPr>
          <p:spPr>
            <a:xfrm>
              <a:off x="294938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5F014B-F5BE-AD47-A5E6-D3996B4BEBA9}"/>
                </a:ext>
              </a:extLst>
            </p:cNvPr>
            <p:cNvSpPr/>
            <p:nvPr/>
          </p:nvSpPr>
          <p:spPr>
            <a:xfrm>
              <a:off x="354105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316256-B26C-DD45-B65C-5E6C1349CBC3}"/>
                </a:ext>
              </a:extLst>
            </p:cNvPr>
            <p:cNvSpPr/>
            <p:nvPr/>
          </p:nvSpPr>
          <p:spPr>
            <a:xfrm>
              <a:off x="413272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069212-9F92-7F40-9B49-A5D2057C6237}"/>
                </a:ext>
              </a:extLst>
            </p:cNvPr>
            <p:cNvSpPr/>
            <p:nvPr/>
          </p:nvSpPr>
          <p:spPr>
            <a:xfrm>
              <a:off x="472439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EDAEE1-5F1C-864D-A045-2A9BFF276F2F}"/>
                </a:ext>
              </a:extLst>
            </p:cNvPr>
            <p:cNvSpPr/>
            <p:nvPr/>
          </p:nvSpPr>
          <p:spPr>
            <a:xfrm>
              <a:off x="531606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03A2AA-54E8-C642-8C2B-F3ABA592569B}"/>
                </a:ext>
              </a:extLst>
            </p:cNvPr>
            <p:cNvSpPr/>
            <p:nvPr/>
          </p:nvSpPr>
          <p:spPr>
            <a:xfrm>
              <a:off x="5907736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33217-042C-5746-8474-F832044417D7}"/>
                </a:ext>
              </a:extLst>
            </p:cNvPr>
            <p:cNvSpPr txBox="1"/>
            <p:nvPr/>
          </p:nvSpPr>
          <p:spPr>
            <a:xfrm>
              <a:off x="671756" y="5940772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2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array</a:t>
            </a:r>
          </a:p>
          <a:p>
            <a:endParaRPr lang="en-US" sz="1100" dirty="0"/>
          </a:p>
          <a:p>
            <a:pPr lvl="1"/>
            <a:r>
              <a:rPr lang="en-US" dirty="0"/>
              <a:t>Constant time: get()</a:t>
            </a:r>
          </a:p>
          <a:p>
            <a:pPr lvl="1"/>
            <a:r>
              <a:rPr lang="en-US" dirty="0"/>
              <a:t>Linear time: add()</a:t>
            </a:r>
          </a:p>
          <a:p>
            <a:pPr lvl="1"/>
            <a:r>
              <a:rPr lang="en-US" dirty="0"/>
              <a:t>Dynamic size (allocate and copy)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0BE4B-4DF1-F94F-833D-C3C660C9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662082"/>
            <a:ext cx="80899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323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(double linked list)</a:t>
            </a:r>
          </a:p>
          <a:p>
            <a:endParaRPr lang="en-US" sz="1100" dirty="0"/>
          </a:p>
          <a:p>
            <a:pPr lvl="1"/>
            <a:r>
              <a:rPr lang="en-US" dirty="0"/>
              <a:t>Constant time: add()</a:t>
            </a:r>
          </a:p>
          <a:p>
            <a:pPr lvl="1"/>
            <a:r>
              <a:rPr lang="en-US" dirty="0"/>
              <a:t>Linear time: get()</a:t>
            </a:r>
          </a:p>
          <a:p>
            <a:pPr lvl="1"/>
            <a:r>
              <a:rPr lang="en-US" dirty="0"/>
              <a:t>Dynamic size (</a:t>
            </a:r>
            <a:r>
              <a:rPr lang="en-US" dirty="0" err="1"/>
              <a:t>noop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23BDD-56C1-4740-9652-7EA99ACF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716993"/>
            <a:ext cx="796290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320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329A-19ED-8149-9822-F2DB77C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486945"/>
            <a:ext cx="7768748" cy="876564"/>
          </a:xfrm>
          <a:ln>
            <a:noFill/>
          </a:ln>
        </p:spPr>
        <p:txBody>
          <a:bodyPr/>
          <a:lstStyle/>
          <a:p>
            <a:r>
              <a:rPr lang="en-US" dirty="0"/>
              <a:t>Performance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D7D8A-C2BB-DB4A-BE68-D70337CEDA3B}"/>
              </a:ext>
            </a:extLst>
          </p:cNvPr>
          <p:cNvGrpSpPr/>
          <p:nvPr/>
        </p:nvGrpSpPr>
        <p:grpSpPr>
          <a:xfrm>
            <a:off x="1517910" y="2019458"/>
            <a:ext cx="3931656" cy="514899"/>
            <a:chOff x="2357719" y="3316067"/>
            <a:chExt cx="4141687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F0B9AB-1F98-0043-92BD-F1DA5E5923EE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E8765-0CD8-D741-83B0-1D45220DA6ED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F39219-F749-FD40-9F1B-DF54E1F5F59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8CC8C-56D1-2745-B0D8-1D0D8E19ECEE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95A6B-C180-0F45-A019-3A3090B12BFF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A3535-245E-8C4F-B826-79857BE0D539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E893FC-E0A0-BA49-BB94-4FEBCAA5F1B7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95CEC-70B6-9747-BFA1-9BF22AF53C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8743" y="2534357"/>
            <a:ext cx="0" cy="5748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4C1DE-DAB6-EF42-982A-FD74B3C28CC3}"/>
              </a:ext>
            </a:extLst>
          </p:cNvPr>
          <p:cNvSpPr txBox="1"/>
          <p:nvPr/>
        </p:nvSpPr>
        <p:spPr>
          <a:xfrm>
            <a:off x="1301083" y="310925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BD68A-67BB-054A-ACF1-B53219F1CE7E}"/>
              </a:ext>
            </a:extLst>
          </p:cNvPr>
          <p:cNvGrpSpPr/>
          <p:nvPr/>
        </p:nvGrpSpPr>
        <p:grpSpPr>
          <a:xfrm>
            <a:off x="304319" y="4199317"/>
            <a:ext cx="8270656" cy="1025006"/>
            <a:chOff x="261894" y="4038165"/>
            <a:chExt cx="8712480" cy="11599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3642A8-866A-A149-9057-2552358A446F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B4EB62-6389-E748-837F-DDC78ED8A46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029086-DC58-224F-9332-772F6896298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760B77-E124-CB4C-9542-2CC3B081256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F22142-117E-EE4C-B665-B07C384257E8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165F6-48D0-6C42-A137-E68B460D4961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CB288E-7FB8-324C-AC3B-B6FA772C9FB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A9E8D-4A64-9E46-B90B-ACCA3C4BDF8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784341-DDD6-154A-8ED8-13F4695DDF5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16A0F6-A656-CD41-8051-1F2AC5BE7F1C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8373C-A12C-434B-AABD-0369EC2A7FA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188561-EE56-0148-8DBF-BB0648ECE853}"/>
                </a:ext>
              </a:extLst>
            </p:cNvPr>
            <p:cNvCxnSpPr>
              <a:cxnSpLocks/>
              <a:stCxn id="37" idx="3"/>
              <a:endCxn id="18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889F55-D001-044A-83A0-058A62B1E9D8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B27F1F-D80D-C843-A8C7-8EAF912967E3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A016CB-B01E-A646-AE33-B5DBC4E15A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22BD5-63D5-AD4E-AE41-DD32FBA36811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555523-CFBE-B948-AE26-8A92A7FC7CA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2E66A0-5E77-844D-A10E-BFAE8FC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45F1E-4725-044D-B225-1BAB6604DDB0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99AB931-F825-4840-89A3-CDB96A95EB9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570F-F11A-CD4B-AA24-971958875031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null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3B058A-82A1-AD4C-A300-1CBE942A5E12}"/>
              </a:ext>
            </a:extLst>
          </p:cNvPr>
          <p:cNvCxnSpPr>
            <a:cxnSpLocks/>
          </p:cNvCxnSpPr>
          <p:nvPr/>
        </p:nvCxnSpPr>
        <p:spPr>
          <a:xfrm flipV="1">
            <a:off x="1432472" y="4704878"/>
            <a:ext cx="1" cy="57489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BB9859-916D-BD47-9687-7569122D713E}"/>
              </a:ext>
            </a:extLst>
          </p:cNvPr>
          <p:cNvSpPr txBox="1"/>
          <p:nvPr/>
        </p:nvSpPr>
        <p:spPr>
          <a:xfrm>
            <a:off x="934812" y="527977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8E9F5F-E743-0240-B7D2-4B10F47F4B43}"/>
              </a:ext>
            </a:extLst>
          </p:cNvPr>
          <p:cNvSpPr txBox="1"/>
          <p:nvPr/>
        </p:nvSpPr>
        <p:spPr>
          <a:xfrm>
            <a:off x="2858068" y="31092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C051E-F079-D84F-9447-E0F615AFF7BD}"/>
              </a:ext>
            </a:extLst>
          </p:cNvPr>
          <p:cNvSpPr txBox="1"/>
          <p:nvPr/>
        </p:nvSpPr>
        <p:spPr>
          <a:xfrm>
            <a:off x="2502584" y="527977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Constant time</a:t>
            </a:r>
          </a:p>
        </p:txBody>
      </p:sp>
    </p:spTree>
    <p:extLst>
      <p:ext uri="{BB962C8B-B14F-4D97-AF65-F5344CB8AC3E}">
        <p14:creationId xmlns:p14="http://schemas.microsoft.com/office/powerpoint/2010/main" val="20327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22" y="2469095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086600" y="2336800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5DB16-C021-AE49-9AD3-3751D49CE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4" t="18478" r="11296" b="16604"/>
          <a:stretch/>
        </p:blipFill>
        <p:spPr>
          <a:xfrm>
            <a:off x="2730421" y="3946848"/>
            <a:ext cx="3492658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58983-6A57-364C-9E77-309D5E648AE7}"/>
              </a:ext>
            </a:extLst>
          </p:cNvPr>
          <p:cNvSpPr txBox="1"/>
          <p:nvPr/>
        </p:nvSpPr>
        <p:spPr>
          <a:xfrm>
            <a:off x="4933950" y="4781550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disable default constructor</a:t>
            </a:r>
          </a:p>
        </p:txBody>
      </p:sp>
    </p:spTree>
    <p:extLst>
      <p:ext uri="{BB962C8B-B14F-4D97-AF65-F5344CB8AC3E}">
        <p14:creationId xmlns:p14="http://schemas.microsoft.com/office/powerpoint/2010/main" val="45957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980DF-528C-D44A-9A46-D4B617E9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28" y="1584314"/>
            <a:ext cx="6840071" cy="509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F33DC3-2B33-FC4A-A2D6-6BAC0534C7A8}"/>
              </a:ext>
            </a:extLst>
          </p:cNvPr>
          <p:cNvSpPr/>
          <p:nvPr/>
        </p:nvSpPr>
        <p:spPr>
          <a:xfrm>
            <a:off x="1541928" y="3576918"/>
            <a:ext cx="6768354" cy="3030070"/>
          </a:xfrm>
          <a:prstGeom prst="rect">
            <a:avLst/>
          </a:prstGeom>
          <a:solidFill>
            <a:srgbClr val="272A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7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EFF3-0F08-8D47-9756-CDBDF1FC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6" y="1640541"/>
            <a:ext cx="7104205" cy="504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80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236DE5-3649-7B4D-B687-F31FC7CE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25F18-E8E7-3244-9E9B-42B6F53A2C3A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FCCF4B-ED8E-1A41-8F20-C0ABEBF300C1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DB142-9AC4-C242-886C-2B15DF919F11}"/>
              </a:ext>
            </a:extLst>
          </p:cNvPr>
          <p:cNvSpPr txBox="1"/>
          <p:nvPr/>
        </p:nvSpPr>
        <p:spPr>
          <a:xfrm>
            <a:off x="4419600" y="1580316"/>
            <a:ext cx="187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ADT Queue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6EB0871-5BE1-4E4D-AF09-05CE2D258466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632D2-9E3F-0D41-B914-F6135C975AE0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034E-3D69-0340-882B-7EDBF6100E53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</p:spTree>
    <p:extLst>
      <p:ext uri="{BB962C8B-B14F-4D97-AF65-F5344CB8AC3E}">
        <p14:creationId xmlns:p14="http://schemas.microsoft.com/office/powerpoint/2010/main" val="1383189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9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88D00A-A6A0-864C-BB77-743DA4C6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8" y="2510688"/>
            <a:ext cx="8471647" cy="4213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09" y="1769848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253287" y="1637553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1D875-4AD4-5B45-8F40-4AD9766CF79B}"/>
              </a:ext>
            </a:extLst>
          </p:cNvPr>
          <p:cNvSpPr/>
          <p:nvPr/>
        </p:nvSpPr>
        <p:spPr>
          <a:xfrm>
            <a:off x="1604682" y="2823882"/>
            <a:ext cx="1210236" cy="42764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8763521-1E34-0F4D-8E66-5C868A824AAE}"/>
              </a:ext>
            </a:extLst>
          </p:cNvPr>
          <p:cNvCxnSpPr>
            <a:endCxn id="5" idx="2"/>
          </p:cNvCxnSpPr>
          <p:nvPr/>
        </p:nvCxnSpPr>
        <p:spPr>
          <a:xfrm flipV="1">
            <a:off x="2814918" y="2378393"/>
            <a:ext cx="4766982" cy="651678"/>
          </a:xfrm>
          <a:prstGeom prst="curvedConnector2">
            <a:avLst/>
          </a:prstGeom>
          <a:noFill/>
          <a:ln w="41275">
            <a:solidFill>
              <a:srgbClr val="FF0000"/>
            </a:solidFill>
            <a:prstDash val="solid"/>
            <a:tailEnd type="stealth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325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E8D39A-910B-CF40-8F87-2A07D128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51F4-3298-A142-95E2-13CA2BF9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44" y="371511"/>
            <a:ext cx="3716481" cy="6302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283D73-B3C6-CB4E-A4AB-33961156100A}"/>
              </a:ext>
            </a:extLst>
          </p:cNvPr>
          <p:cNvSpPr/>
          <p:nvPr/>
        </p:nvSpPr>
        <p:spPr>
          <a:xfrm>
            <a:off x="5836023" y="616498"/>
            <a:ext cx="824753" cy="32006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808DF-0181-704A-B7B5-399E11298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5" y="2810948"/>
            <a:ext cx="4347135" cy="34408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BC527C-0F14-C343-953E-09418C882A99}"/>
              </a:ext>
            </a:extLst>
          </p:cNvPr>
          <p:cNvSpPr/>
          <p:nvPr/>
        </p:nvSpPr>
        <p:spPr>
          <a:xfrm>
            <a:off x="1515035" y="3565395"/>
            <a:ext cx="2169459" cy="32006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579A052-4B7E-724E-B3CA-7B7022B5C25E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>
          <a:xfrm rot="5400000">
            <a:off x="3572016" y="1049045"/>
            <a:ext cx="2788863" cy="2563906"/>
          </a:xfrm>
          <a:prstGeom prst="curvedConnector2">
            <a:avLst/>
          </a:prstGeom>
          <a:noFill/>
          <a:ln w="41275">
            <a:solidFill>
              <a:srgbClr val="FF0000"/>
            </a:solidFill>
            <a:prstDash val="solid"/>
            <a:tailEnd type="stealth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547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65422-E9E8-7643-B6FB-9E745E7DC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Remove the limitation of queue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C3C4A-FB67-3543-B5CC-99C9A9E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3DD0E-F414-B840-9F05-A2B76FE390B0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Better/smarter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CB4BD-18D4-4547-A88A-3B149862F65B}"/>
              </a:ext>
            </a:extLst>
          </p:cNvPr>
          <p:cNvSpPr txBox="1"/>
          <p:nvPr/>
        </p:nvSpPr>
        <p:spPr>
          <a:xfrm>
            <a:off x="1389528" y="4193920"/>
            <a:ext cx="5890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Different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7D4C3-647A-5B48-870F-FD68FDE9857C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highlight>
                  <a:srgbClr val="808080"/>
                </a:highlight>
              </a:rPr>
              <a:t>Option 1: Better/smarter Algorithm</a:t>
            </a:r>
          </a:p>
        </p:txBody>
      </p:sp>
    </p:spTree>
    <p:extLst>
      <p:ext uri="{BB962C8B-B14F-4D97-AF65-F5344CB8AC3E}">
        <p14:creationId xmlns:p14="http://schemas.microsoft.com/office/powerpoint/2010/main" val="3927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D6145-C584-9043-A6E9-1AFA07D29B64}"/>
              </a:ext>
            </a:extLst>
          </p:cNvPr>
          <p:cNvSpPr txBox="1"/>
          <p:nvPr/>
        </p:nvSpPr>
        <p:spPr>
          <a:xfrm>
            <a:off x="2673115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59CCF-0C04-9045-AFD5-0ADEFD4C48E6}"/>
              </a:ext>
            </a:extLst>
          </p:cNvPr>
          <p:cNvSpPr txBox="1"/>
          <p:nvPr/>
        </p:nvSpPr>
        <p:spPr>
          <a:xfrm>
            <a:off x="3212553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D5C75-F3DF-8C48-86CA-6FEAAF579636}"/>
              </a:ext>
            </a:extLst>
          </p:cNvPr>
          <p:cNvSpPr txBox="1"/>
          <p:nvPr/>
        </p:nvSpPr>
        <p:spPr>
          <a:xfrm>
            <a:off x="380422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F38D2-45A2-794C-B327-5131CE08107B}"/>
              </a:ext>
            </a:extLst>
          </p:cNvPr>
          <p:cNvSpPr txBox="1"/>
          <p:nvPr/>
        </p:nvSpPr>
        <p:spPr>
          <a:xfrm>
            <a:off x="439589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06DEC-072F-E747-B0E5-D218F012A559}"/>
              </a:ext>
            </a:extLst>
          </p:cNvPr>
          <p:cNvSpPr txBox="1"/>
          <p:nvPr/>
        </p:nvSpPr>
        <p:spPr>
          <a:xfrm>
            <a:off x="5019794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12FC5-5277-5F47-A701-929D357F35CD}"/>
              </a:ext>
            </a:extLst>
          </p:cNvPr>
          <p:cNvSpPr txBox="1"/>
          <p:nvPr/>
        </p:nvSpPr>
        <p:spPr>
          <a:xfrm>
            <a:off x="5559232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B5E1B-5536-9543-A636-B0ECED2CD740}"/>
              </a:ext>
            </a:extLst>
          </p:cNvPr>
          <p:cNvSpPr txBox="1"/>
          <p:nvPr/>
        </p:nvSpPr>
        <p:spPr>
          <a:xfrm>
            <a:off x="6150902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B7100D-9FB5-0741-BEE0-D0730C0E3BFF}"/>
              </a:ext>
            </a:extLst>
          </p:cNvPr>
          <p:cNvGrpSpPr/>
          <p:nvPr/>
        </p:nvGrpSpPr>
        <p:grpSpPr>
          <a:xfrm>
            <a:off x="366605" y="3760387"/>
            <a:ext cx="8661948" cy="1321793"/>
            <a:chOff x="293793" y="4059891"/>
            <a:chExt cx="9155364" cy="1422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854EA14-05FE-6F4E-906A-18BA1D4B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793" y="4059891"/>
              <a:ext cx="4102100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FC5929A-1443-6044-8C5D-0BF5C714D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5893" y="4059891"/>
              <a:ext cx="5053264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B02979A-23FC-694F-91D1-EF2864D4C55F}"/>
              </a:ext>
            </a:extLst>
          </p:cNvPr>
          <p:cNvSpPr txBox="1"/>
          <p:nvPr/>
        </p:nvSpPr>
        <p:spPr>
          <a:xfrm>
            <a:off x="7879976" y="5226424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Bookshelf</a:t>
            </a:r>
          </a:p>
        </p:txBody>
      </p:sp>
    </p:spTree>
    <p:extLst>
      <p:ext uri="{BB962C8B-B14F-4D97-AF65-F5344CB8AC3E}">
        <p14:creationId xmlns:p14="http://schemas.microsoft.com/office/powerpoint/2010/main" val="19227424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4361</TotalTime>
  <Words>1281</Words>
  <Application>Microsoft Macintosh PowerPoint</Application>
  <PresentationFormat>On-screen Show (4:3)</PresentationFormat>
  <Paragraphs>457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Lucida Grande</vt:lpstr>
      <vt:lpstr>Menlo</vt:lpstr>
      <vt:lpstr>Custom Design</vt:lpstr>
      <vt:lpstr>1_Custom Design</vt:lpstr>
      <vt:lpstr>PowerPoint Presentation</vt:lpstr>
      <vt:lpstr>CSS143 Computer Programming (II)</vt:lpstr>
      <vt:lpstr>ADT List</vt:lpstr>
      <vt:lpstr>ADT Queue</vt:lpstr>
      <vt:lpstr>ADT Queue</vt:lpstr>
      <vt:lpstr>ADT Queue</vt:lpstr>
      <vt:lpstr>ADT Stack</vt:lpstr>
      <vt:lpstr>ADT Queue</vt:lpstr>
      <vt:lpstr>Array vs List</vt:lpstr>
      <vt:lpstr>Array  List</vt:lpstr>
      <vt:lpstr>Memory Layout</vt:lpstr>
      <vt:lpstr>Array vs List</vt:lpstr>
      <vt:lpstr>Single Linked List vs Double Linked List</vt:lpstr>
      <vt:lpstr>Linked List</vt:lpstr>
      <vt:lpstr>Linked List</vt:lpstr>
      <vt:lpstr>Single Linked List</vt:lpstr>
      <vt:lpstr>Single Linked List</vt:lpstr>
      <vt:lpstr>SingleLinkedList::add(int val)</vt:lpstr>
      <vt:lpstr>SingleLinkedList::add(int val)</vt:lpstr>
      <vt:lpstr>SingleLinkedList::add(int val)</vt:lpstr>
      <vt:lpstr>SingleLinkedList::addFirst(int val)</vt:lpstr>
      <vt:lpstr>SingleLinkedList::addFirst(int val)</vt:lpstr>
      <vt:lpstr>SingleLinkedList::removeFirst(int val)</vt:lpstr>
      <vt:lpstr>SingleLinkedList::removeFirst(int val)</vt:lpstr>
      <vt:lpstr>SingleLinkedList::removeFirst(int val)</vt:lpstr>
      <vt:lpstr>SingleLinkedList</vt:lpstr>
      <vt:lpstr>SingleLinkedList</vt:lpstr>
      <vt:lpstr>SingleLinkedList::add(int val)</vt:lpstr>
      <vt:lpstr>SingleLinkedList::add(int val)</vt:lpstr>
      <vt:lpstr>SingleLinkedList::addFirst(int val)</vt:lpstr>
      <vt:lpstr>SingleLinkedList::removeFirst(int val)</vt:lpstr>
      <vt:lpstr>SingleLinkedList::removeLast()</vt:lpstr>
      <vt:lpstr>SingleLinkedList::removeLast()</vt:lpstr>
      <vt:lpstr>SingleLinkedList::get(int index)</vt:lpstr>
      <vt:lpstr>SingleLinkedList::get(int index)</vt:lpstr>
      <vt:lpstr>Linked List in-class lab 2</vt:lpstr>
      <vt:lpstr>Linked List in-class lab 2</vt:lpstr>
      <vt:lpstr>Linked List in-class lab 2</vt:lpstr>
      <vt:lpstr>ADT Queue</vt:lpstr>
      <vt:lpstr>Queue with Linked List</vt:lpstr>
      <vt:lpstr>ADT Queue</vt:lpstr>
      <vt:lpstr>ADT List</vt:lpstr>
      <vt:lpstr>ADT List</vt:lpstr>
      <vt:lpstr>ADT List</vt:lpstr>
      <vt:lpstr>List</vt:lpstr>
      <vt:lpstr>ArrayList</vt:lpstr>
      <vt:lpstr>ArrayList</vt:lpstr>
      <vt:lpstr>LinkedList</vt:lpstr>
      <vt:lpstr>Performance Validation</vt:lpstr>
      <vt:lpstr>Performance Validation</vt:lpstr>
      <vt:lpstr>Performance Validation</vt:lpstr>
      <vt:lpstr>ADT Summary</vt:lpstr>
      <vt:lpstr>Array vs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348</cp:revision>
  <cp:lastPrinted>2016-02-10T20:19:12Z</cp:lastPrinted>
  <dcterms:created xsi:type="dcterms:W3CDTF">2014-10-14T00:51:43Z</dcterms:created>
  <dcterms:modified xsi:type="dcterms:W3CDTF">2020-01-29T06:46:25Z</dcterms:modified>
</cp:coreProperties>
</file>